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9943763" cy="51127025"/>
  <p:notesSz cx="6858000" cy="9144000"/>
  <p:defaultTextStyle>
    <a:defPPr>
      <a:defRPr lang="zh-CN"/>
    </a:defPPr>
    <a:lvl1pPr marL="0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1pPr>
    <a:lvl2pPr marL="1266810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2pPr>
    <a:lvl3pPr marL="2533620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3pPr>
    <a:lvl4pPr marL="3800429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4pPr>
    <a:lvl5pPr marL="5067239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5pPr>
    <a:lvl6pPr marL="6334049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6pPr>
    <a:lvl7pPr marL="7600859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7pPr>
    <a:lvl8pPr marL="8867668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8pPr>
    <a:lvl9pPr marL="10134478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4660"/>
  </p:normalViewPr>
  <p:slideViewPr>
    <p:cSldViewPr>
      <p:cViewPr>
        <p:scale>
          <a:sx n="39" d="100"/>
          <a:sy n="39" d="100"/>
        </p:scale>
        <p:origin x="-1092" y="1794"/>
      </p:cViewPr>
      <p:guideLst>
        <p:guide orient="horz" pos="16104"/>
        <p:guide pos="62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95785" y="15882523"/>
            <a:ext cx="16952199" cy="109591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91565" y="28971981"/>
            <a:ext cx="13960634" cy="130657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66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800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33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60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6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134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388029" y="5503260"/>
            <a:ext cx="3531707" cy="11735545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85981" y="5503260"/>
            <a:ext cx="10269652" cy="11735545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5420" y="32853854"/>
            <a:ext cx="16952199" cy="10154395"/>
          </a:xfrm>
        </p:spPr>
        <p:txBody>
          <a:bodyPr anchor="t"/>
          <a:lstStyle>
            <a:lvl1pPr algn="l">
              <a:defRPr sz="11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75420" y="21669819"/>
            <a:ext cx="16952199" cy="11184034"/>
          </a:xfrm>
        </p:spPr>
        <p:txBody>
          <a:bodyPr anchor="b"/>
          <a:lstStyle>
            <a:lvl1pPr marL="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1pPr>
            <a:lvl2pPr marL="126681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2pPr>
            <a:lvl3pPr marL="25336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 marL="3800429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4pPr>
            <a:lvl5pPr marL="5067239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5pPr>
            <a:lvl6pPr marL="6334049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6pPr>
            <a:lvl7pPr marL="7600859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7pPr>
            <a:lvl8pPr marL="8867668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8pPr>
            <a:lvl9pPr marL="10134478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5981" y="32096411"/>
            <a:ext cx="6900679" cy="90762309"/>
          </a:xfrm>
        </p:spPr>
        <p:txBody>
          <a:bodyPr/>
          <a:lstStyle>
            <a:lvl1pPr>
              <a:defRPr sz="7800"/>
            </a:lvl1pPr>
            <a:lvl2pPr>
              <a:defRPr sz="6600"/>
            </a:lvl2pPr>
            <a:lvl3pPr>
              <a:defRPr sz="55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19055" y="32096411"/>
            <a:ext cx="6900682" cy="90762309"/>
          </a:xfrm>
        </p:spPr>
        <p:txBody>
          <a:bodyPr/>
          <a:lstStyle>
            <a:lvl1pPr>
              <a:defRPr sz="7800"/>
            </a:lvl1pPr>
            <a:lvl2pPr>
              <a:defRPr sz="6600"/>
            </a:lvl2pPr>
            <a:lvl3pPr>
              <a:defRPr sz="55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188" y="2047453"/>
            <a:ext cx="17949387" cy="85211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7188" y="11444410"/>
            <a:ext cx="8811959" cy="4769484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66810" indent="0">
              <a:buNone/>
              <a:defRPr sz="5500" b="1"/>
            </a:lvl2pPr>
            <a:lvl3pPr marL="2533620" indent="0">
              <a:buNone/>
              <a:defRPr sz="5000" b="1"/>
            </a:lvl3pPr>
            <a:lvl4pPr marL="3800429" indent="0">
              <a:buNone/>
              <a:defRPr sz="4400" b="1"/>
            </a:lvl4pPr>
            <a:lvl5pPr marL="5067239" indent="0">
              <a:buNone/>
              <a:defRPr sz="4400" b="1"/>
            </a:lvl5pPr>
            <a:lvl6pPr marL="6334049" indent="0">
              <a:buNone/>
              <a:defRPr sz="4400" b="1"/>
            </a:lvl6pPr>
            <a:lvl7pPr marL="7600859" indent="0">
              <a:buNone/>
              <a:defRPr sz="4400" b="1"/>
            </a:lvl7pPr>
            <a:lvl8pPr marL="8867668" indent="0">
              <a:buNone/>
              <a:defRPr sz="4400" b="1"/>
            </a:lvl8pPr>
            <a:lvl9pPr marL="10134478" indent="0">
              <a:buNone/>
              <a:defRPr sz="4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97188" y="16213896"/>
            <a:ext cx="8811959" cy="29457218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50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0131154" y="11444410"/>
            <a:ext cx="8815421" cy="4769484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66810" indent="0">
              <a:buNone/>
              <a:defRPr sz="5500" b="1"/>
            </a:lvl2pPr>
            <a:lvl3pPr marL="2533620" indent="0">
              <a:buNone/>
              <a:defRPr sz="5000" b="1"/>
            </a:lvl3pPr>
            <a:lvl4pPr marL="3800429" indent="0">
              <a:buNone/>
              <a:defRPr sz="4400" b="1"/>
            </a:lvl4pPr>
            <a:lvl5pPr marL="5067239" indent="0">
              <a:buNone/>
              <a:defRPr sz="4400" b="1"/>
            </a:lvl5pPr>
            <a:lvl6pPr marL="6334049" indent="0">
              <a:buNone/>
              <a:defRPr sz="4400" b="1"/>
            </a:lvl6pPr>
            <a:lvl7pPr marL="7600859" indent="0">
              <a:buNone/>
              <a:defRPr sz="4400" b="1"/>
            </a:lvl7pPr>
            <a:lvl8pPr marL="8867668" indent="0">
              <a:buNone/>
              <a:defRPr sz="4400" b="1"/>
            </a:lvl8pPr>
            <a:lvl9pPr marL="10134478" indent="0">
              <a:buNone/>
              <a:defRPr sz="4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0131154" y="16213896"/>
            <a:ext cx="8815421" cy="29457218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50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2015/5/19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2015/5/19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2015/5/19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191" y="2035613"/>
            <a:ext cx="6561359" cy="8663189"/>
          </a:xfr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97459" y="2035620"/>
            <a:ext cx="11149117" cy="43635498"/>
          </a:xfrm>
        </p:spPr>
        <p:txBody>
          <a:bodyPr/>
          <a:lstStyle>
            <a:lvl1pPr>
              <a:defRPr sz="8900"/>
            </a:lvl1pPr>
            <a:lvl2pPr>
              <a:defRPr sz="7800"/>
            </a:lvl2pPr>
            <a:lvl3pPr>
              <a:defRPr sz="66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7191" y="10698809"/>
            <a:ext cx="6561359" cy="34972309"/>
          </a:xfrm>
        </p:spPr>
        <p:txBody>
          <a:bodyPr/>
          <a:lstStyle>
            <a:lvl1pPr marL="0" indent="0">
              <a:buNone/>
              <a:defRPr sz="3900"/>
            </a:lvl1pPr>
            <a:lvl2pPr marL="1266810" indent="0">
              <a:buNone/>
              <a:defRPr sz="3300"/>
            </a:lvl2pPr>
            <a:lvl3pPr marL="2533620" indent="0">
              <a:buNone/>
              <a:defRPr sz="2800"/>
            </a:lvl3pPr>
            <a:lvl4pPr marL="3800429" indent="0">
              <a:buNone/>
              <a:defRPr sz="2500"/>
            </a:lvl4pPr>
            <a:lvl5pPr marL="5067239" indent="0">
              <a:buNone/>
              <a:defRPr sz="2500"/>
            </a:lvl5pPr>
            <a:lvl6pPr marL="6334049" indent="0">
              <a:buNone/>
              <a:defRPr sz="2500"/>
            </a:lvl6pPr>
            <a:lvl7pPr marL="7600859" indent="0">
              <a:buNone/>
              <a:defRPr sz="2500"/>
            </a:lvl7pPr>
            <a:lvl8pPr marL="8867668" indent="0">
              <a:buNone/>
              <a:defRPr sz="2500"/>
            </a:lvl8pPr>
            <a:lvl9pPr marL="10134478" indent="0">
              <a:buNone/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09118" y="35788920"/>
            <a:ext cx="11966258" cy="4225083"/>
          </a:xfr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09118" y="4568295"/>
            <a:ext cx="11966258" cy="30676216"/>
          </a:xfrm>
        </p:spPr>
        <p:txBody>
          <a:bodyPr/>
          <a:lstStyle>
            <a:lvl1pPr marL="0" indent="0">
              <a:buNone/>
              <a:defRPr sz="8900"/>
            </a:lvl1pPr>
            <a:lvl2pPr marL="1266810" indent="0">
              <a:buNone/>
              <a:defRPr sz="7800"/>
            </a:lvl2pPr>
            <a:lvl3pPr marL="2533620" indent="0">
              <a:buNone/>
              <a:defRPr sz="6600"/>
            </a:lvl3pPr>
            <a:lvl4pPr marL="3800429" indent="0">
              <a:buNone/>
              <a:defRPr sz="5500"/>
            </a:lvl4pPr>
            <a:lvl5pPr marL="5067239" indent="0">
              <a:buNone/>
              <a:defRPr sz="5500"/>
            </a:lvl5pPr>
            <a:lvl6pPr marL="6334049" indent="0">
              <a:buNone/>
              <a:defRPr sz="5500"/>
            </a:lvl6pPr>
            <a:lvl7pPr marL="7600859" indent="0">
              <a:buNone/>
              <a:defRPr sz="5500"/>
            </a:lvl7pPr>
            <a:lvl8pPr marL="8867668" indent="0">
              <a:buNone/>
              <a:defRPr sz="5500"/>
            </a:lvl8pPr>
            <a:lvl9pPr marL="10134478" indent="0">
              <a:buNone/>
              <a:defRPr sz="5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09118" y="40014002"/>
            <a:ext cx="11966258" cy="6000320"/>
          </a:xfrm>
        </p:spPr>
        <p:txBody>
          <a:bodyPr/>
          <a:lstStyle>
            <a:lvl1pPr marL="0" indent="0">
              <a:buNone/>
              <a:defRPr sz="3900"/>
            </a:lvl1pPr>
            <a:lvl2pPr marL="1266810" indent="0">
              <a:buNone/>
              <a:defRPr sz="3300"/>
            </a:lvl2pPr>
            <a:lvl3pPr marL="2533620" indent="0">
              <a:buNone/>
              <a:defRPr sz="2800"/>
            </a:lvl3pPr>
            <a:lvl4pPr marL="3800429" indent="0">
              <a:buNone/>
              <a:defRPr sz="2500"/>
            </a:lvl4pPr>
            <a:lvl5pPr marL="5067239" indent="0">
              <a:buNone/>
              <a:defRPr sz="2500"/>
            </a:lvl5pPr>
            <a:lvl6pPr marL="6334049" indent="0">
              <a:buNone/>
              <a:defRPr sz="2500"/>
            </a:lvl6pPr>
            <a:lvl7pPr marL="7600859" indent="0">
              <a:buNone/>
              <a:defRPr sz="2500"/>
            </a:lvl7pPr>
            <a:lvl8pPr marL="8867668" indent="0">
              <a:buNone/>
              <a:defRPr sz="2500"/>
            </a:lvl8pPr>
            <a:lvl9pPr marL="10134478" indent="0">
              <a:buNone/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97188" y="2047453"/>
            <a:ext cx="17949387" cy="8521171"/>
          </a:xfrm>
          <a:prstGeom prst="rect">
            <a:avLst/>
          </a:prstGeom>
        </p:spPr>
        <p:txBody>
          <a:bodyPr vert="horz" lIns="253362" tIns="126681" rIns="253362" bIns="12668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7188" y="11929644"/>
            <a:ext cx="17949387" cy="33741472"/>
          </a:xfrm>
          <a:prstGeom prst="rect">
            <a:avLst/>
          </a:prstGeom>
        </p:spPr>
        <p:txBody>
          <a:bodyPr vert="horz" lIns="253362" tIns="126681" rIns="253362" bIns="12668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 vert="horz" lIns="253362" tIns="126681" rIns="253362" bIns="126681" rtlCol="0" anchor="ctr"/>
          <a:lstStyle>
            <a:lvl1pPr algn="l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F8A57-8FF6-485E-9BB2-03E8C5C7B72C}" type="datetimeFigureOut">
              <a:rPr lang="zh-CN" altLang="en-US" smtClean="0"/>
              <a:pPr/>
              <a:t>2015/5/19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 vert="horz" lIns="253362" tIns="126681" rIns="253362" bIns="126681" rtlCol="0" anchor="ctr"/>
          <a:lstStyle>
            <a:lvl1pPr algn="ct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 vert="horz" lIns="253362" tIns="126681" rIns="253362" bIns="126681" rtlCol="0" anchor="ctr"/>
          <a:lstStyle>
            <a:lvl1pPr algn="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33620" rtl="0" eaLnBrk="1" latinLnBrk="0" hangingPunct="1">
        <a:spcBef>
          <a:spcPct val="0"/>
        </a:spcBef>
        <a:buNone/>
        <a:defRPr sz="1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0107" indent="-950107" algn="l" defTabSz="2533620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058566" indent="-791756" algn="l" defTabSz="2533620" rtl="0" eaLnBrk="1" latinLnBrk="0" hangingPunct="1">
        <a:spcBef>
          <a:spcPct val="20000"/>
        </a:spcBef>
        <a:buFont typeface="Arial" pitchFamily="34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167024" indent="-633405" algn="l" defTabSz="2533620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433834" indent="-633405" algn="l" defTabSz="2533620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700644" indent="-633405" algn="l" defTabSz="2533620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967454" indent="-633405" algn="l" defTabSz="2533620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234263" indent="-633405" algn="l" defTabSz="2533620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501073" indent="-633405" algn="l" defTabSz="2533620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7883" indent="-633405" algn="l" defTabSz="2533620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266810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533620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800429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5067239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6334049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6pPr>
      <a:lvl7pPr marL="7600859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8867668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10134478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731820" y="9173715"/>
            <a:ext cx="29225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3667125" fontAlgn="b">
              <a:lnSpc>
                <a:spcPct val="115000"/>
              </a:lnSpc>
            </a:pPr>
            <a:r>
              <a:rPr lang="zh-CN" altLang="en-US" sz="8000">
                <a:ea typeface="黑体" pitchFamily="2" charset="-122"/>
              </a:rPr>
              <a:t>课题名称</a:t>
            </a:r>
            <a:endParaRPr lang="zh-CN" altLang="en-US" sz="8000" b="1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493195" y="11262864"/>
            <a:ext cx="150476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67125"/>
            <a:r>
              <a:rPr lang="zh-CN" altLang="en-US" sz="5000" b="1" dirty="0">
                <a:solidFill>
                  <a:schemeClr val="tx2"/>
                </a:solidFill>
              </a:rPr>
              <a:t>硕</a:t>
            </a:r>
            <a:r>
              <a:rPr lang="en-US" altLang="zh-CN" sz="5000" b="1" dirty="0">
                <a:solidFill>
                  <a:schemeClr val="tx2"/>
                </a:solidFill>
              </a:rPr>
              <a:t>/</a:t>
            </a:r>
            <a:r>
              <a:rPr lang="zh-CN" altLang="en-US" sz="5000" b="1" dirty="0">
                <a:solidFill>
                  <a:schemeClr val="tx2"/>
                </a:solidFill>
              </a:rPr>
              <a:t>博研究生：                               导师：     </a:t>
            </a:r>
            <a:r>
              <a:rPr lang="zh-CN" altLang="en-US" sz="5000" b="1" dirty="0" smtClean="0">
                <a:solidFill>
                  <a:schemeClr val="tx2"/>
                </a:solidFill>
              </a:rPr>
              <a:t>研究员</a:t>
            </a:r>
            <a:endParaRPr lang="zh-CN" altLang="en-US" sz="5000" b="1" dirty="0">
              <a:solidFill>
                <a:schemeClr val="tx2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080195" y="12774165"/>
            <a:ext cx="16346487" cy="2215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667125">
              <a:spcBef>
                <a:spcPct val="50000"/>
              </a:spcBef>
            </a:pPr>
            <a:r>
              <a:rPr lang="zh-CN" altLang="en-US" sz="5000" dirty="0"/>
              <a:t>填写正文</a:t>
            </a: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</Words>
  <Application>Microsoft Office PowerPoint</Application>
  <PresentationFormat>自定义</PresentationFormat>
  <Paragraphs>29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10</cp:revision>
  <dcterms:created xsi:type="dcterms:W3CDTF">2012-11-09T08:16:57Z</dcterms:created>
  <dcterms:modified xsi:type="dcterms:W3CDTF">2015-05-19T02:33:10Z</dcterms:modified>
</cp:coreProperties>
</file>